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1" r:id="rId3"/>
    <p:sldId id="261" r:id="rId4"/>
    <p:sldId id="268" r:id="rId5"/>
    <p:sldId id="269" r:id="rId6"/>
    <p:sldId id="270" r:id="rId7"/>
    <p:sldId id="258" r:id="rId8"/>
    <p:sldId id="259" r:id="rId9"/>
    <p:sldId id="262" r:id="rId10"/>
    <p:sldId id="257" r:id="rId11"/>
    <p:sldId id="260" r:id="rId12"/>
    <p:sldId id="263" r:id="rId13"/>
    <p:sldId id="264" r:id="rId14"/>
    <p:sldId id="265" r:id="rId15"/>
  </p:sldIdLst>
  <p:sldSz cx="9144000" cy="6858000" type="screen4x3"/>
  <p:notesSz cx="6797675" cy="9866313"/>
  <p:custDataLst>
    <p:tags r:id="rId17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1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49492-2FCB-4CF8-928D-B74F84CD602E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3488"/>
            <a:ext cx="44386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48213"/>
            <a:ext cx="5438775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37101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FF885-E31D-40CB-8E1C-48FF0D4647E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332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2FF885-E31D-40CB-8E1C-48FF0D4647E3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1369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1515F21-F9FC-4243-90A6-782E6F9AE311}" type="datetimeFigureOut">
              <a:rPr lang="da-DK" smtClean="0"/>
              <a:t>24-01-2025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ABF059A-3C5A-44CF-85A9-E163FAEA756B}" type="slidenum">
              <a:rPr lang="da-DK" smtClean="0"/>
              <a:t>‹nr.›</a:t>
            </a:fld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dk/url?sa=i&amp;url=https://www.tripadvisor.dk/Hotel_Review-g641737-d1740514-Reviews-Gasthof_Venedigerblick-Neukirchen_am_Grossvenediger_Austrian_Alps.html&amp;psig=AOvVaw2iF7mGyj8bHlFfE8wutDYh&amp;ust=1591274502540000&amp;source=images&amp;cd=vfe&amp;ved=0CAIQjRxqFwoTCKj36szV5ekCFQAAAAAdAAAAABA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nedigerhof.at/" TargetMode="External"/><Relationship Id="rId2" Type="http://schemas.openxmlformats.org/officeDocument/2006/relationships/hyperlink" Target="https://venedigerblick.a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7990656" cy="1008112"/>
          </a:xfrm>
        </p:spPr>
        <p:txBody>
          <a:bodyPr>
            <a:normAutofit fontScale="90000"/>
          </a:bodyPr>
          <a:lstStyle/>
          <a:p>
            <a:pPr algn="l"/>
            <a:r>
              <a:rPr lang="da-DK" dirty="0"/>
              <a:t>Skitur 2025 – Hvalsø Juniorklub og Lejre Ungdomsskole.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8424936" cy="4680520"/>
          </a:xfrm>
        </p:spPr>
        <p:txBody>
          <a:bodyPr>
            <a:normAutofit fontScale="25000" lnSpcReduction="20000"/>
          </a:bodyPr>
          <a:lstStyle/>
          <a:p>
            <a:pPr algn="l"/>
            <a:endParaRPr lang="da-DK" sz="8000" dirty="0"/>
          </a:p>
          <a:p>
            <a:pPr algn="l"/>
            <a:r>
              <a:rPr lang="da-DK" sz="9600" dirty="0"/>
              <a:t>Fredag den 14/2 2025 kl. 1315 til torsdag den 20/2 2025 kl. 1230 - </a:t>
            </a:r>
          </a:p>
          <a:p>
            <a:pPr algn="l"/>
            <a:r>
              <a:rPr lang="da-DK" sz="9600" dirty="0" err="1"/>
              <a:t>Neukirchen</a:t>
            </a:r>
            <a:r>
              <a:rPr lang="da-DK" sz="9600" dirty="0"/>
              <a:t> i Østrig, </a:t>
            </a:r>
            <a:r>
              <a:rPr lang="da-DK" sz="9600" dirty="0" err="1"/>
              <a:t>Gasthof</a:t>
            </a:r>
            <a:r>
              <a:rPr lang="da-DK" sz="9600" dirty="0"/>
              <a:t> </a:t>
            </a:r>
            <a:r>
              <a:rPr lang="da-DK" sz="9600" dirty="0" err="1"/>
              <a:t>Venedigerblick</a:t>
            </a:r>
            <a:r>
              <a:rPr lang="da-DK" sz="9600" dirty="0"/>
              <a:t> og </a:t>
            </a:r>
            <a:r>
              <a:rPr lang="da-DK" sz="9600" dirty="0" err="1"/>
              <a:t>Gasthof</a:t>
            </a:r>
            <a:r>
              <a:rPr lang="da-DK" sz="9600" dirty="0"/>
              <a:t> Venedigerhof, Gruppehuse, med Østrigsruten med rejsearrangør Alfa Travel. Vi kører i 4-stjernede busser – en dobbeltdækker samt en almindelig bus, standard, med god plads og måske med mulighed for at tilkøbe drikkevarer. Retur i 2 almindelige 54 personers busser. 3 pauser undervejs.</a:t>
            </a:r>
          </a:p>
          <a:p>
            <a:pPr algn="l"/>
            <a:endParaRPr lang="da-DK" sz="9600" dirty="0"/>
          </a:p>
          <a:p>
            <a:pPr algn="l"/>
            <a:r>
              <a:rPr lang="da-DK" sz="9600" dirty="0"/>
              <a:t>Seneste mødetid for afrejse fredag den 14/2 2025 kl. 1300 på p-pladsen ud for Go2Fitness, Søvej, 4330 Hvalsø.</a:t>
            </a:r>
          </a:p>
          <a:p>
            <a:pPr algn="l"/>
            <a:r>
              <a:rPr lang="da-DK" sz="9600" dirty="0"/>
              <a:t>Hjemkomst torsdag den 20/2 2024 kl. ca. 1230 på p-pladsen ud for Go2Fitness, Søvej, 4330 Hvalsø.</a:t>
            </a:r>
          </a:p>
          <a:p>
            <a:pPr algn="l"/>
            <a:endParaRPr lang="da-DK" sz="12300" dirty="0"/>
          </a:p>
          <a:p>
            <a:pPr algn="l"/>
            <a:endParaRPr lang="da-DK" sz="12300" dirty="0"/>
          </a:p>
          <a:p>
            <a:pPr algn="l"/>
            <a:endParaRPr lang="da-DK" sz="8000" dirty="0"/>
          </a:p>
          <a:p>
            <a:pPr algn="l"/>
            <a:endParaRPr lang="da-DK" sz="80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r>
              <a:rPr lang="da-DK" sz="2400" dirty="0"/>
              <a:t>	</a:t>
            </a:r>
          </a:p>
          <a:p>
            <a:pPr algn="l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498538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1" y="1556792"/>
            <a:ext cx="8640960" cy="5040560"/>
          </a:xfrm>
        </p:spPr>
        <p:txBody>
          <a:bodyPr>
            <a:normAutofit/>
          </a:bodyPr>
          <a:lstStyle/>
          <a:p>
            <a:r>
              <a:rPr lang="da-DK" dirty="0"/>
              <a:t>Ankomst til </a:t>
            </a:r>
            <a:r>
              <a:rPr lang="da-DK" dirty="0" err="1"/>
              <a:t>Neukirchen</a:t>
            </a:r>
            <a:r>
              <a:rPr lang="da-DK" dirty="0"/>
              <a:t> kl. ca. 0800.</a:t>
            </a:r>
          </a:p>
          <a:p>
            <a:r>
              <a:rPr lang="da-DK" dirty="0"/>
              <a:t>0800 – 0845 indtagelse af morgenmad.</a:t>
            </a:r>
          </a:p>
          <a:p>
            <a:r>
              <a:rPr lang="da-DK" dirty="0"/>
              <a:t>Kl. 0900 – 1045 afhentning af ski og udlevering af liftkort.</a:t>
            </a:r>
          </a:p>
          <a:p>
            <a:pPr lvl="1"/>
            <a:r>
              <a:rPr lang="da-DK" dirty="0"/>
              <a:t>Ved udlevering af liftkort betales depositum på 2 EUR pr. person – dette beløb refunderes når kortet returneres i automat ved liftselskabet.</a:t>
            </a:r>
          </a:p>
          <a:p>
            <a:r>
              <a:rPr lang="da-DK" dirty="0"/>
              <a:t>Obligatorisk skiskole med personlig skiguide – dette for samtlige deltagere med niveaufordeling i grupper.</a:t>
            </a:r>
          </a:p>
          <a:p>
            <a:r>
              <a:rPr lang="da-DK" dirty="0"/>
              <a:t>Værelser kan overtages efter kl. 1400.</a:t>
            </a:r>
          </a:p>
          <a:p>
            <a:endParaRPr lang="da-DK" dirty="0"/>
          </a:p>
          <a:p>
            <a:pPr marL="0" indent="0">
              <a:buNone/>
            </a:pPr>
            <a:endParaRPr lang="da-DK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Lørdag 15/2</a:t>
            </a:r>
          </a:p>
        </p:txBody>
      </p:sp>
    </p:spTree>
    <p:extLst>
      <p:ext uri="{BB962C8B-B14F-4D97-AF65-F5344CB8AC3E}">
        <p14:creationId xmlns:p14="http://schemas.microsoft.com/office/powerpoint/2010/main" val="2962716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752528"/>
          </a:xfrm>
        </p:spPr>
        <p:txBody>
          <a:bodyPr/>
          <a:lstStyle/>
          <a:p>
            <a:r>
              <a:rPr lang="da-DK" dirty="0"/>
              <a:t>Socialt hygge på destinationen</a:t>
            </a:r>
          </a:p>
          <a:p>
            <a:r>
              <a:rPr lang="da-DK" dirty="0"/>
              <a:t>Skiløb og andre aktiviteter</a:t>
            </a:r>
          </a:p>
          <a:p>
            <a:r>
              <a:rPr lang="da-DK" dirty="0"/>
              <a:t>Ingen opholder sig alene</a:t>
            </a:r>
          </a:p>
          <a:p>
            <a:r>
              <a:rPr lang="da-DK" dirty="0"/>
              <a:t>Ingen kører på ski alene</a:t>
            </a:r>
          </a:p>
          <a:p>
            <a:pPr lvl="1"/>
            <a:r>
              <a:rPr lang="da-DK" dirty="0"/>
              <a:t>Gives der lov til at køre i grupper skal I mindst være 3 sammen</a:t>
            </a:r>
          </a:p>
          <a:p>
            <a:pPr lvl="1"/>
            <a:r>
              <a:rPr lang="da-DK" dirty="0"/>
              <a:t>Færdselsregler på ski skal iagttages – alt andet kan være forbundet med fare og inddragelse af liftkort samt bortvisning</a:t>
            </a:r>
          </a:p>
          <a:p>
            <a:pPr lvl="1"/>
            <a:r>
              <a:rPr lang="da-DK" dirty="0"/>
              <a:t>Kig dig altid omkring og tilbage inden, at du ændrer retning..</a:t>
            </a:r>
          </a:p>
          <a:p>
            <a:pPr lvl="2"/>
            <a:r>
              <a:rPr lang="da-DK" dirty="0">
                <a:solidFill>
                  <a:srgbClr val="FF0000"/>
                </a:solidFill>
              </a:rPr>
              <a:t>Der tilgår orientering omkring let førstehjælp og færdselsregler på ski den (8/2). Her pågår der også værelsesfordeling</a:t>
            </a:r>
          </a:p>
          <a:p>
            <a:pPr lvl="1"/>
            <a:r>
              <a:rPr lang="da-DK" dirty="0"/>
              <a:t>Husk at medbringe din mobil. (Skal kun anvendes såfremt det bliver strengt nødvendig.)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/>
              <a:t>Søndag, mandag, tirsdag…</a:t>
            </a:r>
          </a:p>
        </p:txBody>
      </p:sp>
    </p:spTree>
    <p:extLst>
      <p:ext uri="{BB962C8B-B14F-4D97-AF65-F5344CB8AC3E}">
        <p14:creationId xmlns:p14="http://schemas.microsoft.com/office/powerpoint/2010/main" val="126297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700808"/>
            <a:ext cx="8640959" cy="4425355"/>
          </a:xfrm>
        </p:spPr>
        <p:txBody>
          <a:bodyPr/>
          <a:lstStyle/>
          <a:p>
            <a:r>
              <a:rPr lang="da-DK" dirty="0"/>
              <a:t>Morgenmad på </a:t>
            </a:r>
            <a:r>
              <a:rPr lang="da-DK" dirty="0" err="1"/>
              <a:t>gasthof</a:t>
            </a:r>
            <a:r>
              <a:rPr lang="da-DK" dirty="0"/>
              <a:t> </a:t>
            </a:r>
            <a:r>
              <a:rPr lang="da-DK" dirty="0" err="1"/>
              <a:t>Venedigerblick</a:t>
            </a:r>
            <a:r>
              <a:rPr lang="da-DK" dirty="0"/>
              <a:t> og Venedigerhof.</a:t>
            </a:r>
          </a:p>
          <a:p>
            <a:r>
              <a:rPr lang="da-DK" dirty="0"/>
              <a:t>Pakning af effekter – værelser forlades kl. 1000</a:t>
            </a:r>
          </a:p>
          <a:p>
            <a:r>
              <a:rPr lang="da-DK" dirty="0"/>
              <a:t>Dagen er til rådighed for skiløb og andre aktiviteter</a:t>
            </a:r>
          </a:p>
          <a:p>
            <a:r>
              <a:rPr lang="da-DK" dirty="0"/>
              <a:t>Aflevering af skiudstyr senest kl. 1500</a:t>
            </a:r>
          </a:p>
          <a:p>
            <a:r>
              <a:rPr lang="da-DK" dirty="0"/>
              <a:t>Nedpakning af </a:t>
            </a:r>
            <a:r>
              <a:rPr lang="da-DK" dirty="0" err="1"/>
              <a:t>skitøj</a:t>
            </a:r>
            <a:r>
              <a:rPr lang="da-DK" dirty="0"/>
              <a:t> og de sidste effekter</a:t>
            </a:r>
          </a:p>
          <a:p>
            <a:r>
              <a:rPr lang="da-DK" dirty="0"/>
              <a:t>Aftensmad før afrejse kl. 1700 – 1800</a:t>
            </a:r>
          </a:p>
          <a:p>
            <a:r>
              <a:rPr lang="da-DK" dirty="0"/>
              <a:t>Afrejse fra </a:t>
            </a:r>
            <a:r>
              <a:rPr lang="da-DK" dirty="0" err="1"/>
              <a:t>Neukirchen</a:t>
            </a:r>
            <a:r>
              <a:rPr lang="da-DK" dirty="0"/>
              <a:t> med busser mrk. ”</a:t>
            </a:r>
            <a:r>
              <a:rPr lang="da-DK" dirty="0" err="1"/>
              <a:t>Østrigsruten”kl</a:t>
            </a:r>
            <a:r>
              <a:rPr lang="da-DK" dirty="0"/>
              <a:t>. ca. 1900</a:t>
            </a:r>
          </a:p>
          <a:p>
            <a:r>
              <a:rPr lang="da-DK" dirty="0"/>
              <a:t>Hjemkomst den 20/2 kl. ca. 1230 på p-pladsen ud for Go2Fitness, Søvej, 4330 Hvalsø</a:t>
            </a:r>
          </a:p>
          <a:p>
            <a:pPr marL="301943" lvl="1" indent="0">
              <a:buNone/>
            </a:pP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Onsdag den 19/2</a:t>
            </a:r>
          </a:p>
        </p:txBody>
      </p:sp>
    </p:spTree>
    <p:extLst>
      <p:ext uri="{BB962C8B-B14F-4D97-AF65-F5344CB8AC3E}">
        <p14:creationId xmlns:p14="http://schemas.microsoft.com/office/powerpoint/2010/main" val="199452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752528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/>
              <a:t>Lommepenge til diverse og frokost (halvpension)</a:t>
            </a:r>
          </a:p>
          <a:p>
            <a:r>
              <a:rPr lang="da-DK" dirty="0"/>
              <a:t>Pas og Sygesikringsbevis –  blåt</a:t>
            </a:r>
          </a:p>
          <a:p>
            <a:r>
              <a:rPr lang="da-DK" dirty="0"/>
              <a:t>Håndklæder</a:t>
            </a:r>
          </a:p>
          <a:p>
            <a:r>
              <a:rPr lang="da-DK" dirty="0"/>
              <a:t>Pude og tæppe til bussen</a:t>
            </a:r>
          </a:p>
          <a:p>
            <a:r>
              <a:rPr lang="da-DK" dirty="0"/>
              <a:t>Evt. madpakke til udrejse</a:t>
            </a:r>
          </a:p>
          <a:p>
            <a:r>
              <a:rPr lang="da-DK" dirty="0"/>
              <a:t>Det gode humør og den gode danske adfærd</a:t>
            </a:r>
          </a:p>
          <a:p>
            <a:endParaRPr lang="da-DK" dirty="0"/>
          </a:p>
          <a:p>
            <a:pPr lvl="1"/>
            <a:r>
              <a:rPr lang="da-DK" dirty="0"/>
              <a:t>Der er tilkøbt morgenmad v/ankomst samt aftenmad før hjemrejse</a:t>
            </a:r>
          </a:p>
          <a:p>
            <a:pPr lvl="1"/>
            <a:r>
              <a:rPr lang="da-DK" dirty="0"/>
              <a:t>Der er tilkøbt liftkort til sidste dag</a:t>
            </a:r>
          </a:p>
          <a:p>
            <a:pPr marL="301943" lvl="1" indent="0">
              <a:buNone/>
            </a:pP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Huskeliste og supplerende info..</a:t>
            </a:r>
          </a:p>
        </p:txBody>
      </p:sp>
    </p:spTree>
    <p:extLst>
      <p:ext uri="{BB962C8B-B14F-4D97-AF65-F5344CB8AC3E}">
        <p14:creationId xmlns:p14="http://schemas.microsoft.com/office/powerpoint/2010/main" val="961743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497363"/>
          </a:xfrm>
        </p:spPr>
        <p:txBody>
          <a:bodyPr>
            <a:normAutofit lnSpcReduction="10000"/>
          </a:bodyPr>
          <a:lstStyle/>
          <a:p>
            <a:endParaRPr lang="da-DK" dirty="0"/>
          </a:p>
          <a:p>
            <a:r>
              <a:rPr lang="da-DK" dirty="0"/>
              <a:t>Lejre Ungdomsskole og Hvalsø Juniorklub ønsker alle en fantastisk skitur..</a:t>
            </a:r>
          </a:p>
          <a:p>
            <a:r>
              <a:rPr lang="da-DK" dirty="0"/>
              <a:t>I princippet er det nu faktisk med hilsner fra Lejre Musik, </a:t>
            </a:r>
            <a:r>
              <a:rPr lang="da-DK" dirty="0" err="1"/>
              <a:t>Billed</a:t>
            </a:r>
            <a:r>
              <a:rPr lang="da-DK" dirty="0"/>
              <a:t> og Ungdomsskole…</a:t>
            </a:r>
          </a:p>
          <a:p>
            <a:endParaRPr lang="da-DK" dirty="0"/>
          </a:p>
          <a:p>
            <a:pPr marL="301943" lvl="1" indent="0">
              <a:buNone/>
            </a:pPr>
            <a:r>
              <a:rPr lang="da-DK" dirty="0"/>
              <a:t>Tak for i aften</a:t>
            </a:r>
          </a:p>
          <a:p>
            <a:pPr marL="301943" lvl="1" indent="0">
              <a:buNone/>
            </a:pPr>
            <a:endParaRPr lang="da-DK" dirty="0"/>
          </a:p>
          <a:p>
            <a:pPr marL="301943" lvl="1" indent="0">
              <a:buNone/>
            </a:pPr>
            <a:r>
              <a:rPr lang="da-DK" dirty="0"/>
              <a:t>Cecilie, Lars, Jacob, Burak, Andreas, Lykke og Thomas.</a:t>
            </a:r>
          </a:p>
          <a:p>
            <a:pPr marL="301943" lvl="1" indent="0">
              <a:buNone/>
            </a:pPr>
            <a:endParaRPr lang="da-DK" dirty="0"/>
          </a:p>
          <a:p>
            <a:pPr marL="301943" lvl="1" indent="0">
              <a:buNone/>
            </a:pPr>
            <a:r>
              <a:rPr lang="da-DK" dirty="0">
                <a:solidFill>
                  <a:srgbClr val="FF0000"/>
                </a:solidFill>
              </a:rPr>
              <a:t>HUSK – alle unge deltager på førstehjælpsdagen lørdag den 8/2 2025 fra kl. 1200 – 1500 med afholdelse i kantinen på Hvalsø skole.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a-DK" dirty="0"/>
              <a:t>Spørgsmål fra jer?</a:t>
            </a:r>
          </a:p>
        </p:txBody>
      </p:sp>
    </p:spTree>
    <p:extLst>
      <p:ext uri="{BB962C8B-B14F-4D97-AF65-F5344CB8AC3E}">
        <p14:creationId xmlns:p14="http://schemas.microsoft.com/office/powerpoint/2010/main" val="258088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0BEC7E20-697A-10E7-9A5A-BD102C69C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dirty="0"/>
              <a:t>Vi er for første gang 96 unge deltagere på turen, hvorfor vi i år måtte booke 2 </a:t>
            </a:r>
            <a:r>
              <a:rPr lang="da-DK" dirty="0" err="1"/>
              <a:t>gasthof</a:t>
            </a:r>
            <a:r>
              <a:rPr lang="da-DK" dirty="0"/>
              <a:t> – </a:t>
            </a:r>
            <a:r>
              <a:rPr lang="da-DK" dirty="0" err="1"/>
              <a:t>Venedigerblick</a:t>
            </a:r>
            <a:r>
              <a:rPr lang="da-DK" dirty="0"/>
              <a:t> og Venedigerhof, førstnævnte har vi været på flere år i træk</a:t>
            </a:r>
          </a:p>
          <a:p>
            <a:r>
              <a:rPr lang="da-DK" dirty="0"/>
              <a:t>Det betyder, at vi som udgangspunkt placerer Ungdomsskole- deltagere på </a:t>
            </a:r>
            <a:r>
              <a:rPr lang="da-DK" dirty="0" err="1"/>
              <a:t>Venedigerblick</a:t>
            </a:r>
            <a:r>
              <a:rPr lang="da-DK" dirty="0"/>
              <a:t> og Juniorklubdeltagere på Venedigerhof</a:t>
            </a:r>
          </a:p>
          <a:p>
            <a:r>
              <a:rPr lang="da-DK" dirty="0"/>
              <a:t>Turen tager dog fortsat afsæt i fællesskab, hvorfor alle voksne arrangerer turen således, at skidagene afvikles samlet</a:t>
            </a:r>
          </a:p>
          <a:p>
            <a:r>
              <a:rPr lang="da-DK" dirty="0"/>
              <a:t>Det er dermed alene aftensmad, overnatning og morgenmad, der indtages på to forskellige lokationer </a:t>
            </a:r>
          </a:p>
          <a:p>
            <a:r>
              <a:rPr lang="da-DK" dirty="0"/>
              <a:t>Det lader sig ikke gøre, at besøge hinandens lokationer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395F3ADA-9D91-82B4-44AA-F06AFAA6D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Rekord stor tilmelding – tak for det</a:t>
            </a:r>
          </a:p>
        </p:txBody>
      </p:sp>
    </p:spTree>
    <p:extLst>
      <p:ext uri="{BB962C8B-B14F-4D97-AF65-F5344CB8AC3E}">
        <p14:creationId xmlns:p14="http://schemas.microsoft.com/office/powerpoint/2010/main" val="378781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 err="1"/>
              <a:t>Gasthof</a:t>
            </a:r>
            <a:r>
              <a:rPr lang="da-DK" dirty="0"/>
              <a:t> </a:t>
            </a:r>
            <a:r>
              <a:rPr lang="da-DK" dirty="0" err="1"/>
              <a:t>Venedigerblick</a:t>
            </a:r>
            <a:r>
              <a:rPr lang="da-DK" dirty="0"/>
              <a:t>.</a:t>
            </a:r>
          </a:p>
        </p:txBody>
      </p:sp>
      <p:pic>
        <p:nvPicPr>
          <p:cNvPr id="2" name="Picture 2" descr="GASTHOF VENEDIGERBLICK (Neukirchen am Grossvenediger, Østrig ..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6386066" cy="359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02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85000" lnSpcReduction="20000"/>
          </a:bodyPr>
          <a:lstStyle/>
          <a:p>
            <a:r>
              <a:rPr lang="da-DK" dirty="0" err="1"/>
              <a:t>Gasthof</a:t>
            </a:r>
            <a:r>
              <a:rPr lang="da-DK" dirty="0"/>
              <a:t> beliggende ca. 1500 meter fra </a:t>
            </a:r>
            <a:r>
              <a:rPr lang="da-DK" dirty="0" err="1"/>
              <a:t>Neukirchen</a:t>
            </a:r>
            <a:r>
              <a:rPr lang="da-DK" dirty="0"/>
              <a:t>. Indkvartering i flersengsværelser, ledere i dobbelt- eller enkeltværelser. Alle værelser med bad/wc og TV. Hotellet har en kapacitet på 50-60 personer, hvilket betyder, at vi sikkert har huset for os selv. Der spises på stedet</a:t>
            </a:r>
          </a:p>
          <a:p>
            <a:r>
              <a:rPr lang="da-DK" dirty="0" err="1"/>
              <a:t>Skibus</a:t>
            </a:r>
            <a:r>
              <a:rPr lang="da-DK" dirty="0"/>
              <a:t> tilgængelig</a:t>
            </a:r>
          </a:p>
          <a:p>
            <a:r>
              <a:rPr lang="da-DK" dirty="0"/>
              <a:t>Der lejes skiboks i bunden af liften så man ikke skal slæbe udstyr retur dagligt</a:t>
            </a:r>
          </a:p>
          <a:p>
            <a:r>
              <a:rPr lang="da-DK" dirty="0"/>
              <a:t>Hotellet er desværre ikke egnet til bevægelseshæmmede</a:t>
            </a:r>
          </a:p>
          <a:p>
            <a:r>
              <a:rPr lang="da-DK" dirty="0"/>
              <a:t>Yderligere info </a:t>
            </a:r>
            <a:r>
              <a:rPr lang="da-DK" dirty="0">
                <a:hlinkClick r:id="rId2"/>
              </a:rPr>
              <a:t>https://venedigerblick.at/</a:t>
            </a:r>
            <a:endParaRPr lang="da-DK" dirty="0"/>
          </a:p>
          <a:p>
            <a:r>
              <a:rPr lang="da-DK" dirty="0"/>
              <a:t>Yderligere info </a:t>
            </a:r>
            <a:r>
              <a:rPr lang="da-DK" u="sng" dirty="0">
                <a:solidFill>
                  <a:srgbClr val="0070C0"/>
                </a:solidFill>
                <a:hlinkClick r:id="rId3"/>
              </a:rPr>
              <a:t>https://www.venedigerhof.at</a:t>
            </a:r>
            <a:r>
              <a:rPr lang="da-DK" dirty="0">
                <a:solidFill>
                  <a:srgbClr val="0070C0"/>
                </a:solidFill>
                <a:hlinkClick r:id="rId3"/>
              </a:rPr>
              <a:t>/</a:t>
            </a:r>
            <a:r>
              <a:rPr lang="da-DK" dirty="0">
                <a:solidFill>
                  <a:srgbClr val="0070C0"/>
                </a:solidFill>
              </a:rPr>
              <a:t> - check hjemmesiden for specifik info omkring dette </a:t>
            </a:r>
            <a:r>
              <a:rPr lang="da-DK" dirty="0" err="1">
                <a:solidFill>
                  <a:srgbClr val="0070C0"/>
                </a:solidFill>
              </a:rPr>
              <a:t>gasthof</a:t>
            </a:r>
            <a:r>
              <a:rPr lang="da-DK" dirty="0">
                <a:solidFill>
                  <a:srgbClr val="0070C0"/>
                </a:solidFill>
              </a:rPr>
              <a:t>…</a:t>
            </a:r>
          </a:p>
          <a:p>
            <a:r>
              <a:rPr lang="da-DK" dirty="0">
                <a:solidFill>
                  <a:schemeClr val="tx1"/>
                </a:solidFill>
              </a:rPr>
              <a:t>Ungdomsskoledeltagere bor på dette sted</a:t>
            </a:r>
          </a:p>
          <a:p>
            <a:r>
              <a:rPr lang="da-DK" dirty="0">
                <a:solidFill>
                  <a:schemeClr val="tx1"/>
                </a:solidFill>
              </a:rPr>
              <a:t>Voksne – Thomas, Burak, Cecilie og Andreas</a:t>
            </a:r>
          </a:p>
          <a:p>
            <a:pPr marL="301943" lvl="1" indent="0">
              <a:buNone/>
            </a:pPr>
            <a:endParaRPr lang="da-DK" dirty="0">
              <a:solidFill>
                <a:srgbClr val="FF000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Gasthof</a:t>
            </a:r>
            <a:r>
              <a:rPr lang="da-DK" dirty="0"/>
              <a:t> Venediger </a:t>
            </a:r>
            <a:r>
              <a:rPr lang="da-DK" dirty="0" err="1"/>
              <a:t>blick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10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DB2105E5-524D-6293-4DF0-939BE09F3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Gasthof</a:t>
            </a:r>
            <a:r>
              <a:rPr lang="da-DK" dirty="0"/>
              <a:t> Venedigerhof </a:t>
            </a:r>
          </a:p>
        </p:txBody>
      </p:sp>
      <p:pic>
        <p:nvPicPr>
          <p:cNvPr id="1026" name="Picture 2" descr="Jugend- und Familienhotel Venedigerhof, Neukirchen am Großvenediger  (opdaterede priser for 2024)">
            <a:extLst>
              <a:ext uri="{FF2B5EF4-FFF2-40B4-BE49-F238E27FC236}">
                <a16:creationId xmlns:a16="http://schemas.microsoft.com/office/drawing/2014/main" id="{AB428CD3-A0F2-DACD-6D84-4434CDC286D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2630223"/>
            <a:ext cx="5400600" cy="359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86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264B1E65-E4D8-65F0-3C24-17B73C50F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fontAlgn="base"/>
            <a:r>
              <a:rPr lang="da-DK" b="0" i="0" dirty="0">
                <a:solidFill>
                  <a:srgbClr val="485151"/>
                </a:solidFill>
                <a:effectLst/>
                <a:latin typeface="din-2014"/>
              </a:rPr>
              <a:t>Hotellet ligger i </a:t>
            </a:r>
            <a:r>
              <a:rPr lang="da-DK" b="0" i="0" dirty="0" err="1">
                <a:solidFill>
                  <a:srgbClr val="485151"/>
                </a:solidFill>
                <a:effectLst/>
                <a:latin typeface="din-2014"/>
              </a:rPr>
              <a:t>Neukirchen</a:t>
            </a:r>
            <a:r>
              <a:rPr lang="da-DK" b="0" i="0" dirty="0">
                <a:solidFill>
                  <a:srgbClr val="485151"/>
                </a:solidFill>
                <a:effectLst/>
                <a:latin typeface="din-2014"/>
              </a:rPr>
              <a:t> på ”bjergsiden” og råder over i alt tre huse inklusiv fælleshuset Venedigerhof. Alle værelser er med bad/toilet </a:t>
            </a:r>
          </a:p>
          <a:p>
            <a:pPr algn="l" fontAlgn="base"/>
            <a:r>
              <a:rPr lang="da-DK" b="0" i="0" dirty="0">
                <a:solidFill>
                  <a:srgbClr val="485151"/>
                </a:solidFill>
                <a:effectLst/>
                <a:latin typeface="din-2014"/>
              </a:rPr>
              <a:t>Måltider indtages på Venedigerhof. Kabineliften “</a:t>
            </a:r>
            <a:r>
              <a:rPr lang="da-DK" b="0" i="0" dirty="0" err="1">
                <a:solidFill>
                  <a:srgbClr val="485151"/>
                </a:solidFill>
                <a:effectLst/>
                <a:latin typeface="din-2014"/>
              </a:rPr>
              <a:t>Wildkogelbahn</a:t>
            </a:r>
            <a:r>
              <a:rPr lang="da-DK" b="0" i="0" dirty="0">
                <a:solidFill>
                  <a:srgbClr val="485151"/>
                </a:solidFill>
                <a:effectLst/>
                <a:latin typeface="din-2014"/>
              </a:rPr>
              <a:t>” ligger under 3 km fra hotellet, og der er mulighed for at tage skibussen både morgen og eftermiddag</a:t>
            </a:r>
          </a:p>
          <a:p>
            <a:pPr algn="l" fontAlgn="base"/>
            <a:r>
              <a:rPr lang="da-DK" b="0" i="0" dirty="0">
                <a:solidFill>
                  <a:srgbClr val="485151"/>
                </a:solidFill>
                <a:effectLst/>
                <a:latin typeface="din-2014"/>
              </a:rPr>
              <a:t>Juniorklubdeltagerne bor på Venedigerhof</a:t>
            </a:r>
          </a:p>
          <a:p>
            <a:pPr algn="l" fontAlgn="base"/>
            <a:r>
              <a:rPr lang="da-DK" dirty="0">
                <a:solidFill>
                  <a:srgbClr val="485151"/>
                </a:solidFill>
                <a:latin typeface="din-2014"/>
              </a:rPr>
              <a:t>Voksne – Lykke, Jacob og Lars</a:t>
            </a:r>
            <a:endParaRPr lang="da-DK" b="0" i="0" dirty="0">
              <a:solidFill>
                <a:srgbClr val="485151"/>
              </a:solidFill>
              <a:effectLst/>
              <a:latin typeface="din-2014"/>
            </a:endParaRPr>
          </a:p>
          <a:p>
            <a:pPr marL="0" indent="0" algn="l" fontAlgn="base">
              <a:buNone/>
            </a:pPr>
            <a:endParaRPr lang="da-DK" b="0" i="0" dirty="0">
              <a:solidFill>
                <a:srgbClr val="485151"/>
              </a:solidFill>
              <a:effectLst/>
              <a:latin typeface="din-2014"/>
            </a:endParaRPr>
          </a:p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B659455-A462-E832-30BE-D35B2E18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Gasthof</a:t>
            </a:r>
            <a:r>
              <a:rPr lang="da-DK" dirty="0"/>
              <a:t> Venedigerhof</a:t>
            </a:r>
          </a:p>
        </p:txBody>
      </p:sp>
    </p:spTree>
    <p:extLst>
      <p:ext uri="{BB962C8B-B14F-4D97-AF65-F5344CB8AC3E}">
        <p14:creationId xmlns:p14="http://schemas.microsoft.com/office/powerpoint/2010/main" val="23854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628800"/>
            <a:ext cx="8640959" cy="4890872"/>
          </a:xfrm>
        </p:spPr>
        <p:txBody>
          <a:bodyPr>
            <a:noAutofit/>
          </a:bodyPr>
          <a:lstStyle/>
          <a:p>
            <a:pPr lvl="1"/>
            <a:r>
              <a:rPr lang="da-DK" sz="1800" dirty="0"/>
              <a:t>Rejseleder Lars Halberg, tlf. 28254279</a:t>
            </a:r>
          </a:p>
          <a:p>
            <a:pPr lvl="1"/>
            <a:r>
              <a:rPr lang="da-DK" sz="1800" dirty="0"/>
              <a:t>Rejseleder Thomas Riis, tlf. 40317570</a:t>
            </a:r>
          </a:p>
          <a:p>
            <a:pPr lvl="1"/>
            <a:r>
              <a:rPr lang="da-DK" sz="1800" dirty="0"/>
              <a:t>Rejseleder </a:t>
            </a:r>
            <a:r>
              <a:rPr lang="da-DK" sz="1800"/>
              <a:t>Jacob Kiellberg</a:t>
            </a:r>
            <a:r>
              <a:rPr lang="da-DK" sz="1800" dirty="0"/>
              <a:t>, tlf. 51926822</a:t>
            </a:r>
          </a:p>
          <a:p>
            <a:pPr lvl="1"/>
            <a:r>
              <a:rPr lang="da-DK" sz="1800" dirty="0"/>
              <a:t>Burak Ulrik </a:t>
            </a:r>
            <a:r>
              <a:rPr lang="da-DK" sz="1800" dirty="0" err="1"/>
              <a:t>Ulucan</a:t>
            </a:r>
            <a:r>
              <a:rPr lang="da-DK" sz="1800" dirty="0"/>
              <a:t>, tlf. 26703424</a:t>
            </a:r>
          </a:p>
          <a:p>
            <a:pPr lvl="1"/>
            <a:r>
              <a:rPr lang="da-DK" sz="1800" dirty="0"/>
              <a:t>Cecilie Larsen, tlf. 42633660</a:t>
            </a:r>
          </a:p>
          <a:p>
            <a:pPr lvl="1"/>
            <a:r>
              <a:rPr lang="da-DK" sz="1800" dirty="0"/>
              <a:t>Lykke Holm Hørbye, tlf. 21907282</a:t>
            </a:r>
          </a:p>
          <a:p>
            <a:pPr lvl="1"/>
            <a:r>
              <a:rPr lang="da-DK" sz="1800" dirty="0"/>
              <a:t>Andreas Stoltze, tlf. 24975241</a:t>
            </a:r>
          </a:p>
          <a:p>
            <a:pPr marL="301943" lvl="1" indent="0">
              <a:buNone/>
            </a:pPr>
            <a:endParaRPr lang="da-DK" sz="1800" dirty="0"/>
          </a:p>
          <a:p>
            <a:pPr lvl="1"/>
            <a:r>
              <a:rPr lang="da-DK" sz="1800" dirty="0"/>
              <a:t>Alfa Travels rejsenummer A-35426 og A-35185</a:t>
            </a:r>
          </a:p>
          <a:p>
            <a:pPr lvl="1"/>
            <a:r>
              <a:rPr lang="da-DK" sz="1800" dirty="0"/>
              <a:t>Alfa Travel kontakt 0800 – 1600 tlf. 70228870</a:t>
            </a:r>
          </a:p>
          <a:p>
            <a:pPr lvl="1"/>
            <a:r>
              <a:rPr lang="da-DK" sz="1800" dirty="0"/>
              <a:t>Alfa Travel kontakt øvrigt/nød tlf. 40882878</a:t>
            </a:r>
          </a:p>
          <a:p>
            <a:pPr lvl="1"/>
            <a:r>
              <a:rPr lang="da-DK" sz="1800" dirty="0"/>
              <a:t>Lejre Ungdomsskole v/Peter Busk 22807597</a:t>
            </a:r>
          </a:p>
          <a:p>
            <a:pPr marL="301943" lvl="1" indent="0">
              <a:buNone/>
            </a:pPr>
            <a:endParaRPr lang="da-DK" sz="1800" dirty="0"/>
          </a:p>
          <a:p>
            <a:pPr lvl="1"/>
            <a:r>
              <a:rPr lang="da-DK" sz="1800" dirty="0"/>
              <a:t>Der udleveres et telefonkort til alle unge deltagere – udleveres i busserne</a:t>
            </a:r>
          </a:p>
          <a:p>
            <a:endParaRPr lang="da-DK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da-DK" dirty="0"/>
            </a:br>
            <a:r>
              <a:rPr lang="da-DK" dirty="0"/>
              <a:t>Deltager liste og øvrig kontakt</a:t>
            </a:r>
          </a:p>
        </p:txBody>
      </p:sp>
    </p:spTree>
    <p:extLst>
      <p:ext uri="{BB962C8B-B14F-4D97-AF65-F5344CB8AC3E}">
        <p14:creationId xmlns:p14="http://schemas.microsoft.com/office/powerpoint/2010/main" val="3149698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184576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/>
              <a:t>Såfremt at I ikke pt. har udfyldt skema på begge sider for praktiske oplysninger skal dette gøres inden, at I smutter her i aften – aflever venligst ved udgangen.</a:t>
            </a:r>
          </a:p>
          <a:p>
            <a:endParaRPr lang="da-DK" dirty="0"/>
          </a:p>
          <a:p>
            <a:pPr lvl="1"/>
            <a:r>
              <a:rPr lang="da-DK" dirty="0"/>
              <a:t>Mobil/dit</a:t>
            </a:r>
          </a:p>
          <a:p>
            <a:pPr lvl="1"/>
            <a:r>
              <a:rPr lang="da-DK" dirty="0"/>
              <a:t>Mobil/forældre og forældres mail</a:t>
            </a:r>
          </a:p>
          <a:p>
            <a:pPr lvl="1"/>
            <a:r>
              <a:rPr lang="da-DK" dirty="0"/>
              <a:t>Din vægt</a:t>
            </a:r>
          </a:p>
          <a:p>
            <a:pPr lvl="1"/>
            <a:r>
              <a:rPr lang="da-DK" dirty="0"/>
              <a:t>Din højde</a:t>
            </a:r>
          </a:p>
          <a:p>
            <a:pPr lvl="1"/>
            <a:r>
              <a:rPr lang="da-DK" dirty="0"/>
              <a:t>Din skostørrelse</a:t>
            </a:r>
          </a:p>
          <a:p>
            <a:pPr marL="301943" lvl="1" indent="0">
              <a:buNone/>
            </a:pP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a-DK" dirty="0"/>
              <a:t>Størrelser mv. </a:t>
            </a:r>
          </a:p>
        </p:txBody>
      </p:sp>
    </p:spTree>
    <p:extLst>
      <p:ext uri="{BB962C8B-B14F-4D97-AF65-F5344CB8AC3E}">
        <p14:creationId xmlns:p14="http://schemas.microsoft.com/office/powerpoint/2010/main" val="2971411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008112"/>
          </a:xfrm>
        </p:spPr>
        <p:txBody>
          <a:bodyPr/>
          <a:lstStyle/>
          <a:p>
            <a:pPr algn="l"/>
            <a:r>
              <a:rPr lang="da-DK" dirty="0"/>
              <a:t>Skitur 2025 – praktisk rejseinfo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23528" y="1556792"/>
            <a:ext cx="7848872" cy="4392488"/>
          </a:xfrm>
        </p:spPr>
        <p:txBody>
          <a:bodyPr>
            <a:normAutofit fontScale="25000" lnSpcReduction="20000"/>
          </a:bodyPr>
          <a:lstStyle/>
          <a:p>
            <a:pPr marL="1143000" indent="-1143000" algn="l">
              <a:buFont typeface="Wingdings" panose="05000000000000000000" pitchFamily="2" charset="2"/>
              <a:buChar char="v"/>
            </a:pPr>
            <a:endParaRPr lang="da-DK" sz="8000" dirty="0"/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dirty="0"/>
              <a:t>Vi afhentes af busser mrk. ”Østrigsruten” og der opfordres til, at samtlige anvender sikkerhedsseler. Busserne er ikke udstyret med liggesæder – der kan alene hviles/soves siddende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Medbring gerne puder/tæpper til busrejsen – det samme i forhold til vand/mad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HUSK at placere </a:t>
            </a:r>
            <a:r>
              <a:rPr lang="da-DK" sz="8000" b="1" dirty="0" err="1"/>
              <a:t>skitøjet</a:t>
            </a:r>
            <a:r>
              <a:rPr lang="da-DK" sz="8000" b="1" dirty="0"/>
              <a:t> øverst i kuffert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HUSK at medbringe håndklæde – sengelinned er tilkøbt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HUSK at der ikke må ryges, anvendes snus eller e-cigaret  og der må ikke indtages alkohol eller energidrikke på turen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HUSK gyldigt pas og blåt sygesikringsbevis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r>
              <a:rPr lang="da-DK" sz="8000" b="1" dirty="0"/>
              <a:t>HUSK efter eget ønske at tegne ulykkesforsikring – rejseforsikring er inkluderet</a:t>
            </a:r>
          </a:p>
          <a:p>
            <a:pPr marL="1143000" indent="-1143000" algn="l">
              <a:buFont typeface="Wingdings" panose="05000000000000000000" pitchFamily="2" charset="2"/>
              <a:buChar char="v"/>
            </a:pPr>
            <a:endParaRPr lang="da-DK" sz="8000" b="1" dirty="0"/>
          </a:p>
          <a:p>
            <a:pPr marL="1143000" indent="-1143000" algn="l">
              <a:buFont typeface="Wingdings" panose="05000000000000000000" pitchFamily="2" charset="2"/>
              <a:buChar char="v"/>
            </a:pPr>
            <a:endParaRPr lang="da-DK" sz="8000" b="1" dirty="0"/>
          </a:p>
          <a:p>
            <a:pPr marL="1143000" indent="-1143000" algn="l">
              <a:buFont typeface="Wingdings" panose="05000000000000000000" pitchFamily="2" charset="2"/>
              <a:buChar char="v"/>
            </a:pPr>
            <a:endParaRPr lang="da-DK" sz="8000" dirty="0"/>
          </a:p>
          <a:p>
            <a:pPr algn="l"/>
            <a:endParaRPr lang="da-DK" sz="8000" dirty="0"/>
          </a:p>
          <a:p>
            <a:pPr algn="l"/>
            <a:endParaRPr lang="da-DK" sz="80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endParaRPr lang="da-DK" sz="2400" dirty="0"/>
          </a:p>
          <a:p>
            <a:pPr algn="l"/>
            <a:r>
              <a:rPr lang="da-DK" sz="2400" dirty="0"/>
              <a:t>	</a:t>
            </a:r>
          </a:p>
          <a:p>
            <a:pPr algn="l"/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5850430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19ad4f54-d35a-4cc1-9233-f05dca3f69d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ølgeform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Bølg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ølg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1055</TotalTime>
  <Words>1070</Words>
  <Application>Microsoft Office PowerPoint</Application>
  <PresentationFormat>Skærmshow (4:3)</PresentationFormat>
  <Paragraphs>129</Paragraphs>
  <Slides>14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20" baseType="lpstr">
      <vt:lpstr>Calibri</vt:lpstr>
      <vt:lpstr>Candara</vt:lpstr>
      <vt:lpstr>din-2014</vt:lpstr>
      <vt:lpstr>Symbol</vt:lpstr>
      <vt:lpstr>Wingdings</vt:lpstr>
      <vt:lpstr>Bølgeform</vt:lpstr>
      <vt:lpstr>Skitur 2025 – Hvalsø Juniorklub og Lejre Ungdomsskole.</vt:lpstr>
      <vt:lpstr>Rekord stor tilmelding – tak for det</vt:lpstr>
      <vt:lpstr>Gasthof Venedigerblick.</vt:lpstr>
      <vt:lpstr>Gasthof Venediger blick</vt:lpstr>
      <vt:lpstr>Gasthof Venedigerhof </vt:lpstr>
      <vt:lpstr>Gasthof Venedigerhof</vt:lpstr>
      <vt:lpstr> Deltager liste og øvrig kontakt</vt:lpstr>
      <vt:lpstr>Størrelser mv. </vt:lpstr>
      <vt:lpstr>Skitur 2025 – praktisk rejseinfo</vt:lpstr>
      <vt:lpstr>Lørdag 15/2</vt:lpstr>
      <vt:lpstr>Søndag, mandag, tirsdag…</vt:lpstr>
      <vt:lpstr>Onsdag den 19/2</vt:lpstr>
      <vt:lpstr>Huskeliste og supplerende info..</vt:lpstr>
      <vt:lpstr>Spørgsmål fra jer?</vt:lpstr>
    </vt:vector>
  </TitlesOfParts>
  <Company>Lejre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Skitur 2014 – Hvalsø Juniorklub</dc:title>
  <dc:creator>Peter Busk-Jensen (SSP-konsulent)</dc:creator>
  <cp:lastModifiedBy>Anne Kathrine Blumensaat Nikolajsen</cp:lastModifiedBy>
  <cp:revision>54</cp:revision>
  <cp:lastPrinted>2020-08-13T07:58:17Z</cp:lastPrinted>
  <dcterms:created xsi:type="dcterms:W3CDTF">2014-01-06T13:45:17Z</dcterms:created>
  <dcterms:modified xsi:type="dcterms:W3CDTF">2025-01-24T14:25:35Z</dcterms:modified>
</cp:coreProperties>
</file>